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48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85" d="100"/>
          <a:sy n="85" d="100"/>
        </p:scale>
        <p:origin x="59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60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61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1338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5392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4637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2955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908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26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4090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639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6EC-ABAB-4DBF-9762-D1D629F687BE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523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8E6EC-ABAB-4DBF-9762-D1D629F687BE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3528D-C3F4-47C5-B50E-FDDD480B9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7190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-4"/>
            <a:ext cx="12192000" cy="891989"/>
          </a:xfrm>
        </p:spPr>
        <p:txBody>
          <a:bodyPr>
            <a:normAutofit/>
          </a:bodyPr>
          <a:lstStyle/>
          <a:p>
            <a:r>
              <a:rPr lang="fr-FR" sz="5400" b="1" dirty="0">
                <a:solidFill>
                  <a:schemeClr val="bg1"/>
                </a:solidFill>
              </a:rPr>
              <a:t>CONTEXTE</a:t>
            </a:r>
          </a:p>
        </p:txBody>
      </p:sp>
      <p:sp>
        <p:nvSpPr>
          <p:cNvPr id="5" name="ZoneTexte 4"/>
          <p:cNvSpPr txBox="1"/>
          <p:nvPr/>
        </p:nvSpPr>
        <p:spPr>
          <a:xfrm rot="16200000">
            <a:off x="10889050" y="207464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579659" y="6100483"/>
            <a:ext cx="470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1499408" y="-138785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479612" y="1377349"/>
            <a:ext cx="5204012" cy="47231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500" b="1" dirty="0">
                <a:solidFill>
                  <a:srgbClr val="00B050"/>
                </a:solidFill>
              </a:rPr>
              <a:t>Objectif : </a:t>
            </a:r>
            <a:r>
              <a:rPr lang="fr-FR" sz="2500" dirty="0">
                <a:solidFill>
                  <a:srgbClr val="00B050"/>
                </a:solidFill>
              </a:rPr>
              <a:t>Transformer une pomme de terre en capteur capacitif qui détecte si on le touche avec un doigt, deux doigts ou à pleine main.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fr-FR" sz="2500" dirty="0">
              <a:solidFill>
                <a:srgbClr val="00B050"/>
              </a:solidFill>
            </a:endParaRPr>
          </a:p>
          <a:p>
            <a:pPr algn="l"/>
            <a:r>
              <a:rPr lang="fr-FR" sz="2500" dirty="0">
                <a:solidFill>
                  <a:srgbClr val="FFC000"/>
                </a:solidFill>
              </a:rPr>
              <a:t>Présenter un prototype fonctionnel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fr-FR" sz="2500" dirty="0">
              <a:solidFill>
                <a:srgbClr val="FFC000"/>
              </a:solidFill>
            </a:endParaRPr>
          </a:p>
          <a:p>
            <a:pPr algn="l"/>
            <a:r>
              <a:rPr lang="fr-FR" sz="2500" b="1" dirty="0">
                <a:solidFill>
                  <a:srgbClr val="0070C0"/>
                </a:solidFill>
              </a:rPr>
              <a:t>2 jours complets </a:t>
            </a:r>
            <a:r>
              <a:rPr lang="fr-FR" sz="2500" dirty="0">
                <a:solidFill>
                  <a:srgbClr val="0070C0"/>
                </a:solidFill>
              </a:rPr>
              <a:t>: de lundi à mercredi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/>
          <a:srcRect l="12708" r="16869"/>
          <a:stretch/>
        </p:blipFill>
        <p:spPr>
          <a:xfrm rot="5400000">
            <a:off x="6901833" y="1445405"/>
            <a:ext cx="4244977" cy="45209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3" name="ZoneTexte 12"/>
          <p:cNvSpPr txBox="1"/>
          <p:nvPr/>
        </p:nvSpPr>
        <p:spPr>
          <a:xfrm>
            <a:off x="1" y="6380946"/>
            <a:ext cx="12167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b="1" dirty="0">
                <a:solidFill>
                  <a:schemeClr val="bg1">
                    <a:lumMod val="50000"/>
                  </a:schemeClr>
                </a:solidFill>
              </a:rPr>
              <a:t>Membres</a:t>
            </a:r>
            <a:r>
              <a:rPr lang="fr-FR" sz="2500" dirty="0">
                <a:solidFill>
                  <a:schemeClr val="bg1">
                    <a:lumMod val="50000"/>
                  </a:schemeClr>
                </a:solidFill>
              </a:rPr>
              <a:t> : Victor LOSSER, Loïc FAULLIMMEL, Sébastien BOHN</a:t>
            </a:r>
          </a:p>
        </p:txBody>
      </p:sp>
    </p:spTree>
    <p:extLst>
      <p:ext uri="{BB962C8B-B14F-4D97-AF65-F5344CB8AC3E}">
        <p14:creationId xmlns:p14="http://schemas.microsoft.com/office/powerpoint/2010/main" val="414847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 rot="16200000">
            <a:off x="10889050" y="207464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1499408" y="-138785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000" b="1" dirty="0">
                <a:solidFill>
                  <a:schemeClr val="bg1"/>
                </a:solidFill>
              </a:rPr>
              <a:t>Résultats des expériences menés</a:t>
            </a:r>
          </a:p>
        </p:txBody>
      </p:sp>
      <p:pic>
        <p:nvPicPr>
          <p:cNvPr id="13" name="Image 12" descr="C:\Users\user\AppData\Local\Microsoft\Windows\INetCacheContent.Word\Cap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906" y="1775361"/>
            <a:ext cx="2998087" cy="1451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022" y="3277961"/>
            <a:ext cx="3240000" cy="162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022" y="4897961"/>
            <a:ext cx="3240000" cy="1619730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6095999" y="995082"/>
            <a:ext cx="6071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C00000"/>
                </a:solidFill>
              </a:rPr>
              <a:t>EXPERIENCE 2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0" y="987294"/>
            <a:ext cx="6071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C00000"/>
                </a:solidFill>
              </a:rPr>
              <a:t>EXPERIENCE 1</a:t>
            </a: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64" y="1791374"/>
            <a:ext cx="5695025" cy="105430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150045" y="1775361"/>
            <a:ext cx="614082" cy="105430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 descr="index2.PN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192" y="4253547"/>
            <a:ext cx="2757878" cy="2057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664" y="4253547"/>
            <a:ext cx="2743476" cy="20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1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 rot="16200000">
            <a:off x="10889050" y="207464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1499408" y="-138785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>
                <a:solidFill>
                  <a:schemeClr val="bg1"/>
                </a:solidFill>
              </a:rPr>
              <a:t>Explication du fonctionnement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83023" y="2826310"/>
            <a:ext cx="4586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Aucun doigt </a:t>
            </a:r>
            <a:r>
              <a:rPr lang="fr-FR" sz="2000" dirty="0">
                <a:sym typeface="Wingdings" panose="05000000000000000000" pitchFamily="2" charset="2"/>
              </a:rPr>
              <a:t> Aucune LED allumée</a:t>
            </a: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1 doigt </a:t>
            </a:r>
            <a:r>
              <a:rPr lang="fr-FR" sz="2000" dirty="0">
                <a:sym typeface="Wingdings" panose="05000000000000000000" pitchFamily="2" charset="2"/>
              </a:rPr>
              <a:t> 1 LED allumée</a:t>
            </a: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2 doigts </a:t>
            </a:r>
            <a:r>
              <a:rPr lang="fr-FR" sz="2000" dirty="0">
                <a:sym typeface="Wingdings" panose="05000000000000000000" pitchFamily="2" charset="2"/>
              </a:rPr>
              <a:t> 2 LED allumées</a:t>
            </a: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Prise à pleine main </a:t>
            </a:r>
            <a:r>
              <a:rPr lang="fr-FR" sz="2000" dirty="0">
                <a:sym typeface="Wingdings" panose="05000000000000000000" pitchFamily="2" charset="2"/>
              </a:rPr>
              <a:t> 3 LED allumées</a:t>
            </a:r>
            <a:endParaRPr lang="fr-FR" sz="20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565" y="1785461"/>
            <a:ext cx="6255820" cy="4328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2" descr="http://i.ytimg.com/vi/w2Y8eWWrD9Q/maxres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50" b="97500" l="9930" r="8989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35" r="27918"/>
          <a:stretch/>
        </p:blipFill>
        <p:spPr bwMode="auto">
          <a:xfrm>
            <a:off x="5178754" y="1169889"/>
            <a:ext cx="917246" cy="12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82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 rot="16200000">
            <a:off x="10889050" y="207464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1499408" y="-138785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>
                <a:solidFill>
                  <a:schemeClr val="bg1"/>
                </a:solidFill>
              </a:rPr>
              <a:t>Présentation du prototype</a:t>
            </a:r>
          </a:p>
        </p:txBody>
      </p:sp>
      <p:pic>
        <p:nvPicPr>
          <p:cNvPr id="13" name="Snapchat-13751582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0082" y="1030766"/>
            <a:ext cx="3207882" cy="5702902"/>
          </a:xfrm>
          <a:prstGeom prst="rect">
            <a:avLst/>
          </a:prstGeom>
        </p:spPr>
      </p:pic>
      <p:grpSp>
        <p:nvGrpSpPr>
          <p:cNvPr id="17" name="Groupe 16"/>
          <p:cNvGrpSpPr/>
          <p:nvPr/>
        </p:nvGrpSpPr>
        <p:grpSpPr>
          <a:xfrm>
            <a:off x="4348018" y="1318986"/>
            <a:ext cx="7225553" cy="5266765"/>
            <a:chOff x="4347180" y="1827146"/>
            <a:chExt cx="4519613" cy="3233990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47180" y="1827146"/>
              <a:ext cx="4519613" cy="3233990"/>
            </a:xfrm>
            <a:prstGeom prst="rect">
              <a:avLst/>
            </a:prstGeom>
          </p:spPr>
        </p:pic>
        <p:pic>
          <p:nvPicPr>
            <p:cNvPr id="15" name="Picture 2" descr="http://i.ytimg.com/vi/w2Y8eWWrD9Q/maxresdefault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250" b="97500" l="9930" r="898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35" r="27918"/>
            <a:stretch/>
          </p:blipFill>
          <p:spPr bwMode="auto">
            <a:xfrm>
              <a:off x="6723530" y="2179816"/>
              <a:ext cx="573741" cy="751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6765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91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 rot="16200000">
            <a:off x="10889050" y="207464"/>
            <a:ext cx="891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PAGE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1499408" y="-138785"/>
            <a:ext cx="667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b="1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9" name="Picture 4" descr="https://exia.cesi.fr/wp-content/themes/eice/assets/images/logo-heade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2" y="98611"/>
            <a:ext cx="1391035" cy="72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0" y="-4"/>
            <a:ext cx="12192000" cy="891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400" b="1" dirty="0">
                <a:solidFill>
                  <a:schemeClr val="bg1"/>
                </a:solidFill>
              </a:rPr>
              <a:t>Bilan du projet</a:t>
            </a:r>
            <a:endParaRPr lang="fr-FR" sz="5400" b="1" dirty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93376" y="1030766"/>
            <a:ext cx="68990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Ce que nous a apporté le projet :</a:t>
            </a:r>
          </a:p>
          <a:p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Des connaissances en codage </a:t>
            </a:r>
            <a:r>
              <a:rPr lang="fr-FR" sz="2000" dirty="0" err="1"/>
              <a:t>arduino</a:t>
            </a: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Des connaissances pratiques sur l’utilisation possible des différents composants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Une première expérience humaine sur le travail en groupe autour d’un projet scientifique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Une première approche sur la gestion d’un groupe de projet et le suivi de l’avancement du projet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692520" y="4343401"/>
            <a:ext cx="59884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Les difficultés rencontrés :</a:t>
            </a:r>
          </a:p>
          <a:p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Un montage capricieux avec des fréquences instables qui influence le bon affichage des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Une difficulté à avancer rapidement et efficacement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Une gestion du temps pas optimal par conséquent</a:t>
            </a:r>
          </a:p>
        </p:txBody>
      </p:sp>
    </p:spTree>
    <p:extLst>
      <p:ext uri="{BB962C8B-B14F-4D97-AF65-F5344CB8AC3E}">
        <p14:creationId xmlns:p14="http://schemas.microsoft.com/office/powerpoint/2010/main" val="4900252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range roug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189</Words>
  <Application>Microsoft Office PowerPoint</Application>
  <PresentationFormat>Grand écran</PresentationFormat>
  <Paragraphs>42</Paragraphs>
  <Slides>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Wingdings 3</vt:lpstr>
      <vt:lpstr>Thème Office</vt:lpstr>
      <vt:lpstr>CONTEXTE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CONTEXTE</dc:title>
  <dc:creator>Victor Losser</dc:creator>
  <cp:lastModifiedBy>Victor Losser</cp:lastModifiedBy>
  <cp:revision>5</cp:revision>
  <dcterms:created xsi:type="dcterms:W3CDTF">2016-11-28T15:36:26Z</dcterms:created>
  <dcterms:modified xsi:type="dcterms:W3CDTF">2016-11-28T16:16:46Z</dcterms:modified>
</cp:coreProperties>
</file>